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970754" y="2243171"/>
            <a:ext cx="4741566" cy="23174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312224" y="1712391"/>
            <a:ext cx="5035126" cy="2772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711802"/>
            <a:ext cx="503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Social Network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(surviving offspring)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Demographics, Group Size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6280141" y="4726107"/>
            <a:ext cx="5402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foliage)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Ecological Gradient Transect</a:t>
            </a:r>
            <a:endParaRPr lang="en-US" sz="2000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Social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115</Words>
  <Application>Microsoft Office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3</cp:revision>
  <dcterms:created xsi:type="dcterms:W3CDTF">2023-09-14T01:10:25Z</dcterms:created>
  <dcterms:modified xsi:type="dcterms:W3CDTF">2023-09-14T04:06:43Z</dcterms:modified>
</cp:coreProperties>
</file>